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030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3A63-8C40-411C-B891-0EAA3D9A3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D4335-A2A2-4486-AEBF-4F2686952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4D006-5FFA-42D2-8033-318BB806D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65D3D3-E6A0-4A0E-8D08-A725E3E0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0CB7-88B8-444F-9C50-5B309F38F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4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C92F0-A114-44DE-A20F-586509EFB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9B0D50-0E9E-49E0-85E8-C3A5331DA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3D46BB-F471-47F8-8A48-4743AD2F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1A680-B820-4DB1-9A34-93FA5FB13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E9D58-8823-485C-9FE6-7A977A9D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9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270C6-96BD-42BC-8F5F-46BF6D2A2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5B64A-17B9-4924-B00C-97B137F0D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15C8E-EAF7-4B24-A934-6B042B42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05A65-CA81-4E63-B51A-E9A71DC7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510F3-4D93-41E1-ACF6-6CEF165B4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20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953DB-4B67-4CB0-A861-5741C0A5E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18713-C79B-4B81-9B8C-A6C05854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A6E1D-056B-4B69-9AD8-32BE0542A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082D6-E9CC-4C15-84C0-10036D41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007C5-C569-4D84-AB19-DF307805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1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67166-4FC5-40BB-AE39-51C5778CB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4A1528-95AE-4E05-B6AD-DA736AA799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070A2-BE89-4ABA-8FD9-FB5A5BDFC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29BA4-E4E9-4FC6-B925-6C5733B4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61C9E-F362-461D-8FE3-5F46FA49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02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3990D-A560-4F2A-B3E3-A77852E8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1CF5C-1B94-4D5A-91FF-30B21069C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16AE59-7009-43C8-AD4E-DDFF38160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E80D5B-57BB-479D-8760-0292AF686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1DBC7-B5BD-4978-9012-A62FCEBC4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EBEAB4-9F69-4A3E-AA24-406903D1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2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0E0AF-5B62-4E5C-A096-E38B7B66E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86CD2-1B3B-49CD-AE6B-3BD050D85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F6EBC2-BE0F-4D6B-800E-2ECB2B71F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F14E1E-6EB8-4061-8B26-F1DB3FAA30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20175-2FA9-4606-A46C-3D8AAD3596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A851F3-E4A6-46E6-901E-972A76585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AC58-E970-48AF-AB9C-918D2871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D2E1F-ACCA-41DC-9457-F6CCA9FFD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63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2089-C653-44A6-8093-9BAFEF99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54C33D-B960-4CAA-AFDE-1C005787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C3267D-B66D-469E-AAD9-705D94FB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9E260-BFED-4419-9CA2-65C78CC1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4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74006C-2572-49F1-A794-217371183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587416-929D-4A59-B689-97D3AC5B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F3A68-D195-4137-85A9-D93A7A03B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B92F4-3478-4CBF-8932-355EAA50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0CC3-91DD-4BF9-B8E5-3011C4686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449D2-AB84-43B9-97CA-078D681B3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10C8D-000D-4978-BDE3-D9CB14C8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66361-8B6F-4184-8DF5-39206EAA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89A61F-4874-4D51-B60C-1509A37D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0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FDF6-91C1-487E-A0B8-EDA15C2BD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246DD-0F06-4996-8371-695D2786D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0DE56-4BFB-477D-AFD4-BB0DCD71A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A1B6D-6CF3-42E8-8C72-7EADA801E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9778B-FDB4-435B-AEA5-C9D85CF1D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4460B-A765-4EA2-891D-9F6F624D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6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2DBF88-167A-42E6-94BB-2ACD34C8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2A78-3F2C-465F-AC6A-F5F99CAC2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BA596-0A8C-472F-9D72-E86A7C23B7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CE2CF2-FE42-45C5-BF81-379E7BFB0F1C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6C301-09AD-4048-81B0-0CC939CA3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96992-225D-4F75-A9CD-9F4C4477C2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FA7DC-5A59-4F21-9E23-32A805D351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9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Creating Custom Pipes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D1AA83-1E09-44D1-B014-B3F4D9909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991BEA-32E8-4D9C-AA1E-A7BEE7252321}"/>
              </a:ext>
            </a:extLst>
          </p:cNvPr>
          <p:cNvSpPr/>
          <p:nvPr/>
        </p:nvSpPr>
        <p:spPr>
          <a:xfrm>
            <a:off x="11370365" y="6414052"/>
            <a:ext cx="715618" cy="331305"/>
          </a:xfrm>
          <a:prstGeom prst="rect">
            <a:avLst/>
          </a:prstGeom>
          <a:solidFill>
            <a:srgbClr val="32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88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BEB790-9151-441F-82D1-ABD69DE9F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7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68D8A9-2667-46EF-B2F1-55E57358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6B568F-68BE-42B0-815C-9C7E70B1DC45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72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31EB4-BB1C-4787-BDB5-475E2FB2F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4137E-8685-4D2C-9ED2-2B5C9E9572D8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80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6D2039-CEBD-4641-9D9D-90CB22D5B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CAEC6E-DCDB-4DB7-8C7F-9413B2BDCD0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5055EA-63E3-420E-B525-C64A613A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29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4F248-D752-4B72-ABED-08B03E285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F2CA4B-DB29-4F7B-A8C1-F3FA4D60901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28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6A61E7-F91E-45DD-93F6-AC4220FC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D4F9FE-465F-4D56-979F-07B4F88CF35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0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90048B-8D87-4B89-9F62-E63EBDF4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6A1ADC-E681-439E-8642-2F915C7EFE00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9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161D5-3ACF-4639-B824-79CE97F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429A0-A1DC-494B-A4DC-7210BB03142A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37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30B4E8-0817-4F44-8DBC-9BFD6F5ED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DB8765-8D6D-471D-9C2E-53C70C1700F0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5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ACECA-33EA-49E2-8AF5-19961AD7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F39966-ED1F-4B0A-9463-4A88205A6875}"/>
              </a:ext>
            </a:extLst>
          </p:cNvPr>
          <p:cNvSpPr/>
          <p:nvPr/>
        </p:nvSpPr>
        <p:spPr>
          <a:xfrm>
            <a:off x="11290852" y="6453809"/>
            <a:ext cx="808383" cy="30480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69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2B002D-688C-4FB7-9C9E-244263DC3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0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004DB2-45AD-4F37-83EF-AFEA4100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E354B8-D6FC-4413-AB6E-67BA7CFD40ED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D5AC55-98B0-464F-A10B-FB53CCE3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6E49648-24FC-47E7-B373-6C7D94B9A81E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286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DF5969-A3B3-4582-9587-A3D3631A2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7AE30F9-1ED7-4BFF-83BE-826A13BDE782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122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3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Creating Custom Pipes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Custom Pipes</dc:title>
  <dc:creator>Lucid Unity</dc:creator>
  <cp:lastModifiedBy>Lucid Unity</cp:lastModifiedBy>
  <cp:revision>3</cp:revision>
  <dcterms:created xsi:type="dcterms:W3CDTF">2018-12-19T06:19:43Z</dcterms:created>
  <dcterms:modified xsi:type="dcterms:W3CDTF">2018-12-19T07:53:36Z</dcterms:modified>
</cp:coreProperties>
</file>